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Roboto" panose="02000000000000000000" pitchFamily="2" charset="0"/>
      <p:regular r:id="rId68"/>
      <p:bold r:id="rId69"/>
      <p:italic r:id="rId70"/>
      <p:boldItalic r:id="rId71"/>
    </p:embeddedFont>
    <p:embeddedFont>
      <p:font typeface="Verdana" panose="020B0604030504040204" pitchFamily="3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notesMaster" Target="notesMasters/notesMaster1.xml"/><Relationship Id="rId68" Type="http://schemas.openxmlformats.org/officeDocument/2006/relationships/font" Target="fonts/font5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3.fntdata"/><Relationship Id="rId74" Type="http://schemas.openxmlformats.org/officeDocument/2006/relationships/font" Target="fonts/font11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1.fntdata"/><Relationship Id="rId69" Type="http://schemas.openxmlformats.org/officeDocument/2006/relationships/font" Target="fonts/font6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7.fntdata"/><Relationship Id="rId75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2.fntdata"/><Relationship Id="rId73" Type="http://schemas.openxmlformats.org/officeDocument/2006/relationships/font" Target="fonts/font10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8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OD_vqVoOFMPAC2EfebMdwnznTWz5hIgeaW91J5_yYq4/edi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mathematics-physics-for-computer-graphics/geometry/transforming-normals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e0e4c76e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e0e4c76e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e0e4c76e4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e0e4c76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e0e4c76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https://docs.google.com/forms/d/1OD_vqVoOFMPAC2EfebMdwnznTWz5hIgeaW91J5_yYq4/edit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ee0e4c76e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a0f3b2a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4a0f3b2a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https://www.scratchapixel.com/lessons/mathematics-physics-for-computer-graphics/geometry/transforming-normals</a:t>
            </a:r>
            <a:r>
              <a:rPr lang="pt-BR"/>
              <a:t>   </a:t>
            </a:r>
            <a:endParaRPr/>
          </a:p>
        </p:txBody>
      </p:sp>
      <p:sp>
        <p:nvSpPr>
          <p:cNvPr id="757" name="Google Shape;757;gf4a0f3b2a8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y693FrzBTJNfAGpe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MgjVJogIb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1 parte 3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Criamos mais um exemplo, que permite verificar melhor os MipMaps: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3503550" y="4709575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</a:rPr>
              <a:t>texturas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2" y="1712548"/>
            <a:ext cx="4447525" cy="2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Feedback real-time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262150" y="838975"/>
            <a:ext cx="8556600" cy="247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está gostando no curso que devemos fazer mais?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não está gostando e recomendaria que parássemos?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recomenda que começássemos a fazer nesse curso?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28325" y="3661425"/>
            <a:ext cx="49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u="sng">
                <a:solidFill>
                  <a:schemeClr val="hlink"/>
                </a:solidFill>
                <a:hlinkClick r:id="rId3"/>
              </a:rPr>
              <a:t>https://forms.gle/y693FrzBTJNfAGpe8</a:t>
            </a:r>
            <a:r>
              <a:rPr lang="pt-BR" sz="2000" b="1"/>
              <a:t> </a:t>
            </a:r>
            <a:endParaRPr sz="2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Um truque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Toda superfície recebe essa luz de forma uniforme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Quando próximo ao ângulo de incidência, maior brilho.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"próximo" é medido pelo produto escalar dos vetores unitários.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652647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17" name="Google Shape;617;p54" descr="Smooth shading avoids the usual hard creased edges of a polygon model. This tutorial demonstrates this concept, and shows how vertex normals influence the shading of a polygon. &#10; &#10;Author: Andrew Silke &#10;www.guerrillacg.org/index.php/presenters/andrew-silke &#10; &#10;This video is a high quality training video from The Guerrilla CG Project ( guerrillacg.org ) a non for profit organisation dedicated to teaching the fundamentals of computer graphics. &#10; &#10;For more information about Computer Graphics and higher quality videos visit The Guerrilla CG Project guerrillacg.org." title="Smooth Sha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025" y="756725"/>
            <a:ext cx="5967550" cy="4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https://www.youtube.com/watch?v=PMgjVJogIbc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701950" y="4371825"/>
            <a:ext cx="3740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X: -1 a +1	:  Red:</a:t>
            </a:r>
            <a:r>
              <a:rPr lang="pt-BR" sz="1550">
                <a:solidFill>
                  <a:schemeClr val="dk1"/>
                </a:solidFill>
              </a:rPr>
              <a:t>    </a:t>
            </a:r>
            <a:r>
              <a:rPr lang="pt-BR" sz="1850">
                <a:solidFill>
                  <a:schemeClr val="dk1"/>
                </a:solidFill>
              </a:rPr>
              <a:t>    0 a 255</a:t>
            </a:r>
            <a:endParaRPr sz="1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Y: -1 a +1	:  Green:    0 a 255</a:t>
            </a:r>
            <a:endParaRPr sz="185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Z:  0 a -1	:  Blue:</a:t>
            </a:r>
            <a:r>
              <a:rPr lang="pt-BR" sz="1650">
                <a:solidFill>
                  <a:schemeClr val="dk1"/>
                </a:solidFill>
              </a:rPr>
              <a:t>  </a:t>
            </a:r>
            <a:r>
              <a:rPr lang="pt-BR" sz="1850">
                <a:solidFill>
                  <a:schemeClr val="dk1"/>
                </a:solidFill>
              </a:rPr>
              <a:t> 128 a 255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44" name="Google Shape;744;p63"/>
          <p:cNvSpPr txBox="1">
            <a:spLocks noGrp="1"/>
          </p:cNvSpPr>
          <p:nvPr>
            <p:ph type="body" idx="2"/>
          </p:nvPr>
        </p:nvSpPr>
        <p:spPr>
          <a:xfrm>
            <a:off x="1567650" y="4087367"/>
            <a:ext cx="6119700" cy="106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Transformando Normais</a:t>
            </a:r>
            <a:endParaRPr/>
          </a:p>
        </p:txBody>
      </p:sp>
      <p:sp>
        <p:nvSpPr>
          <p:cNvPr id="760" name="Google Shape;760;p65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61311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transformar normais em uma superfície nós devemos aplicar a transposta da inversa da matriz que aplicamos na superfícies.</a:t>
            </a:r>
            <a:endParaRPr/>
          </a:p>
        </p:txBody>
      </p:sp>
      <p:sp>
        <p:nvSpPr>
          <p:cNvPr id="761" name="Google Shape;76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74" y="520225"/>
            <a:ext cx="1546175" cy="47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29" y="2461783"/>
            <a:ext cx="2137348" cy="1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420" y="2442804"/>
            <a:ext cx="2516759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5"/>
          <p:cNvSpPr txBox="1"/>
          <p:nvPr/>
        </p:nvSpPr>
        <p:spPr>
          <a:xfrm>
            <a:off x="1477850" y="4265200"/>
            <a:ext cx="481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FF0000"/>
                </a:solidFill>
              </a:rPr>
              <a:t>Nunca precisei disso, não sei se precisamos falar.</a:t>
            </a:r>
            <a:endParaRPr sz="2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2238</Words>
  <Application>Microsoft Macintosh PowerPoint</Application>
  <PresentationFormat>On-screen Show (16:10)</PresentationFormat>
  <Paragraphs>364</Paragraphs>
  <Slides>61</Slides>
  <Notes>61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Times New Roman</vt:lpstr>
      <vt:lpstr>Calibri</vt:lpstr>
      <vt:lpstr>Roboto</vt:lpstr>
      <vt:lpstr>Verdana</vt:lpstr>
      <vt:lpstr>Courier New</vt:lpstr>
      <vt:lpstr>Personalizar design</vt:lpstr>
      <vt:lpstr>PowerPoint Presentation</vt:lpstr>
      <vt:lpstr>Projeto 1 parte 3</vt:lpstr>
      <vt:lpstr>Feedback real-time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Geração de Esferas em 3D</vt:lpstr>
      <vt:lpstr>Revisão de Coordenadas Esféricas</vt:lpstr>
      <vt:lpstr>PowerPoint Presentation</vt:lpstr>
      <vt:lpstr>Faceando</vt:lpstr>
      <vt:lpstr>Cuidado Transformando Normais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2023-03-09T01:12:07Z</dcterms:modified>
</cp:coreProperties>
</file>